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Проверка давления масла механическим путем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Для проверки давления масла нам понадобится, открутить штуцер, который находится возле датчика давления масла,  этот  штуцер соединяет масляную магистраль (трубку) турбины с масляным суппортом.</a:t>
            </a:r>
            <a:endParaRPr lang="ru-RU" sz="1400" dirty="0"/>
          </a:p>
        </p:txBody>
      </p:sp>
      <p:pic>
        <p:nvPicPr>
          <p:cNvPr id="4" name="Содержимое 3" descr="DSC01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5786478" cy="4339859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643174" y="4143380"/>
            <a:ext cx="928694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643438" y="3214686"/>
            <a:ext cx="114300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7884" y="2857496"/>
            <a:ext cx="90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штуцер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4429132"/>
            <a:ext cx="252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Датчик давления масла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619921" cy="4964941"/>
          </a:xfrm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2393141" y="3964785"/>
            <a:ext cx="121444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714744" y="2143116"/>
            <a:ext cx="114300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0166" y="4857760"/>
            <a:ext cx="25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Датчик давления масла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19288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ШТУЦЕР	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4476781" cy="3357586"/>
          </a:xfrm>
        </p:spPr>
      </p:pic>
      <p:sp>
        <p:nvSpPr>
          <p:cNvPr id="9" name="TextBox 8"/>
          <p:cNvSpPr txBox="1"/>
          <p:nvPr/>
        </p:nvSpPr>
        <p:spPr>
          <a:xfrm>
            <a:off x="4786314" y="1571612"/>
            <a:ext cx="44116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/>
              <a:t>Для проверки</a:t>
            </a:r>
          </a:p>
          <a:p>
            <a:pPr algn="just"/>
            <a:r>
              <a:rPr lang="ru-RU" b="1" dirty="0" smtClean="0"/>
              <a:t>Для измерения давления масла </a:t>
            </a:r>
          </a:p>
          <a:p>
            <a:pPr algn="just"/>
            <a:r>
              <a:rPr lang="ru-RU" b="1" dirty="0" smtClean="0"/>
              <a:t>понадобится Манометр </a:t>
            </a:r>
            <a:r>
              <a:rPr lang="ru-RU" b="1" dirty="0" smtClean="0"/>
              <a:t>а так </a:t>
            </a:r>
            <a:r>
              <a:rPr lang="ru-RU" b="1" dirty="0" smtClean="0"/>
              <a:t>же</a:t>
            </a:r>
          </a:p>
          <a:p>
            <a:pPr algn="just"/>
            <a:r>
              <a:rPr lang="ru-RU" b="1" dirty="0" smtClean="0"/>
              <a:t>переходник</a:t>
            </a:r>
            <a:r>
              <a:rPr lang="ru-RU" b="1" dirty="0" smtClean="0"/>
              <a:t>, для </a:t>
            </a:r>
            <a:r>
              <a:rPr lang="ru-RU" b="1" dirty="0" smtClean="0"/>
              <a:t>соединения манометра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 smtClean="0"/>
              <a:t>со штуцером.</a:t>
            </a:r>
            <a:endParaRPr lang="ru-RU" b="1" dirty="0"/>
          </a:p>
        </p:txBody>
      </p:sp>
      <p:pic>
        <p:nvPicPr>
          <p:cNvPr id="10" name="Рисунок 9" descr="6917dfcs-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3857628"/>
            <a:ext cx="4270373" cy="2402085"/>
          </a:xfrm>
          <a:prstGeom prst="rect">
            <a:avLst/>
          </a:prstGeom>
        </p:spPr>
      </p:pic>
      <p:pic>
        <p:nvPicPr>
          <p:cNvPr id="12" name="Рисунок 11" descr="DSC01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143248"/>
            <a:ext cx="4286248" cy="3214686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6143636" y="4143380"/>
            <a:ext cx="714380" cy="5715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57818" y="3786190"/>
            <a:ext cx="90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штуцер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7786710" y="5072074"/>
            <a:ext cx="500066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72396" y="557214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турбина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5715008" y="5072074"/>
            <a:ext cx="285752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6314" y="5357826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Датчик давления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масла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 проверки давления масла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После того, как подготовлен измерительный прибор, его необходимо подсоединить к штуцеру.  Т.к в шланге манометра имеется воздух его необходимо извлечь. Для этого отсоединяем саму шкалу прибора и не заводя двигатель прокручиваем стартер и ждем пока масло брызнет со шланга.</a:t>
            </a:r>
          </a:p>
          <a:p>
            <a:r>
              <a:rPr lang="ru-RU" sz="1800" dirty="0" smtClean="0"/>
              <a:t>После чего подсоединяем шкалу обратно и заводим двигатель.</a:t>
            </a:r>
          </a:p>
          <a:p>
            <a:endParaRPr lang="ru-RU" sz="1800" dirty="0"/>
          </a:p>
        </p:txBody>
      </p:sp>
      <p:pic>
        <p:nvPicPr>
          <p:cNvPr id="4" name="Содержимое 3" descr="DSC01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3214686"/>
            <a:ext cx="4095778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328612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Операцию проводить в течении минуты. Прибор покажет давление масла в двигателе.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 неисправности электропроводки</a:t>
            </a:r>
            <a:endParaRPr lang="ru-RU" dirty="0"/>
          </a:p>
        </p:txBody>
      </p:sp>
      <p:pic>
        <p:nvPicPr>
          <p:cNvPr id="4" name="Содержимое 3" descr="DSC01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643051"/>
            <a:ext cx="5810290" cy="4357718"/>
          </a:xfrm>
        </p:spPr>
      </p:pic>
      <p:sp>
        <p:nvSpPr>
          <p:cNvPr id="5" name="TextBox 4"/>
          <p:cNvSpPr txBox="1"/>
          <p:nvPr/>
        </p:nvSpPr>
        <p:spPr>
          <a:xfrm>
            <a:off x="6715140" y="1857364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неисправности электропроводки могут возникнуть в жгуте проводов, который находится в передней части двигателя.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4464843" y="4036223"/>
            <a:ext cx="64294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6248" y="4643446"/>
            <a:ext cx="164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Жгут проводов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7172" y="1355846"/>
            <a:ext cx="523743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131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сверху.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2000240"/>
            <a:ext cx="4028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Сверху мы можем наблюдать жгуты</a:t>
            </a:r>
          </a:p>
          <a:p>
            <a:r>
              <a:rPr lang="ru-RU" i="1" dirty="0" smtClean="0"/>
              <a:t>проводов и воздушную трубку. В ходе эксплуатации эта трубка нагревается до высокой температуры более 100 С. </a:t>
            </a:r>
            <a:r>
              <a:rPr lang="ru-RU" b="1" i="1" dirty="0" smtClean="0">
                <a:solidFill>
                  <a:srgbClr val="FF0000"/>
                </a:solidFill>
              </a:rPr>
              <a:t>Не производить </a:t>
            </a:r>
            <a:r>
              <a:rPr lang="ru-RU" i="1" dirty="0" smtClean="0"/>
              <a:t>крепеж проводов на трубку, так как это может привести к плавлению проводов в жгуте, что приведет к короткому замыканию. </a:t>
            </a:r>
          </a:p>
          <a:p>
            <a:r>
              <a:rPr lang="ru-RU" i="1" dirty="0" smtClean="0"/>
              <a:t>Постараться произвести крепеж жгута проводов к более безопасному месту.</a:t>
            </a:r>
            <a:endParaRPr lang="ru-RU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857488" y="3357562"/>
            <a:ext cx="92869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1428728" y="4071942"/>
            <a:ext cx="142876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71802" y="4000504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Жгуты с проводами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5000636"/>
            <a:ext cx="346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Воздушная трубка с компрессора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0"/>
            <a:ext cx="6920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Поиск основных неисправностей 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Поиск основных неисправностей</a:t>
            </a:r>
            <a:endParaRPr lang="ru-RU" sz="3600" dirty="0"/>
          </a:p>
        </p:txBody>
      </p:sp>
      <p:pic>
        <p:nvPicPr>
          <p:cNvPr id="4" name="Содержимое 3" descr="DSC01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36787" y="1779805"/>
            <a:ext cx="5094564" cy="3820923"/>
          </a:xfrm>
        </p:spPr>
      </p:pic>
      <p:cxnSp>
        <p:nvCxnSpPr>
          <p:cNvPr id="8" name="Прямая со стрелкой 7"/>
          <p:cNvCxnSpPr/>
          <p:nvPr/>
        </p:nvCxnSpPr>
        <p:spPr>
          <a:xfrm rot="16200000" flipV="1">
            <a:off x="2143108" y="3857628"/>
            <a:ext cx="857256" cy="714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57422" y="4714884"/>
            <a:ext cx="195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воздушная трубка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57161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Жгуты проводов не должны </a:t>
            </a:r>
            <a:r>
              <a:rPr lang="ru-RU" dirty="0" smtClean="0"/>
              <a:t>соприкасается </a:t>
            </a:r>
            <a:r>
              <a:rPr lang="ru-RU" dirty="0" smtClean="0"/>
              <a:t>с воздушной трубкой компрессора.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2714612" y="3714752"/>
            <a:ext cx="642942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554" y="4000504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жгуты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159</TotalTime>
  <Words>245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Модульная</vt:lpstr>
      <vt:lpstr>Проверка давления масла механическим путем </vt:lpstr>
      <vt:lpstr>Для проверки давления масла нам понадобится, открутить штуцер, который находится возле датчика давления масла,  этот  штуцер соединяет масляную магистраль (трубку) турбины с масляным суппортом.</vt:lpstr>
      <vt:lpstr>Слайд 3</vt:lpstr>
      <vt:lpstr>Слайд 4</vt:lpstr>
      <vt:lpstr>Способ проверки давления масла</vt:lpstr>
      <vt:lpstr>Поиск неисправности электропроводки</vt:lpstr>
      <vt:lpstr>Слайд 7</vt:lpstr>
      <vt:lpstr>Поиск основных неисправностей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давления масла механическим путем </dc:title>
  <dc:creator>Azanov</dc:creator>
  <cp:lastModifiedBy>user</cp:lastModifiedBy>
  <cp:revision>18</cp:revision>
  <dcterms:created xsi:type="dcterms:W3CDTF">2015-05-27T04:43:44Z</dcterms:created>
  <dcterms:modified xsi:type="dcterms:W3CDTF">2015-05-29T08:39:47Z</dcterms:modified>
</cp:coreProperties>
</file>